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8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93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7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8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8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2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57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65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4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7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F5118-AED2-4A95-9382-5AD2572B7637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AEEE4-7114-488E-8E52-63EF402AE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28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05490"/>
            <a:ext cx="9144000" cy="2387600"/>
          </a:xfrm>
        </p:spPr>
        <p:txBody>
          <a:bodyPr/>
          <a:lstStyle/>
          <a:p>
            <a:r>
              <a:rPr lang="en-US" dirty="0" err="1" smtClean="0">
                <a:latin typeface="+mn-lt"/>
              </a:rPr>
              <a:t>Covid</a:t>
            </a:r>
            <a:r>
              <a:rPr lang="en-US" dirty="0" smtClean="0">
                <a:latin typeface="+mn-lt"/>
              </a:rPr>
              <a:t> Data Analysis in AWS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38837" y="5184053"/>
            <a:ext cx="3953164" cy="1664855"/>
          </a:xfrm>
        </p:spPr>
        <p:txBody>
          <a:bodyPr>
            <a:normAutofit/>
          </a:bodyPr>
          <a:lstStyle/>
          <a:p>
            <a:r>
              <a:rPr lang="en-US" sz="5400" dirty="0" smtClean="0"/>
              <a:t>Vinay </a:t>
            </a:r>
            <a:r>
              <a:rPr lang="en-US" sz="5400" dirty="0" err="1" smtClean="0"/>
              <a:t>Tantry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609787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1" y="198870"/>
            <a:ext cx="11889509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5.Which country in Distinct WHO region highest cases in till date.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1" y="1505528"/>
            <a:ext cx="10058400" cy="535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07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09" y="134216"/>
            <a:ext cx="2542309" cy="1223529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4" y="110836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1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27" y="152689"/>
            <a:ext cx="12000346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6. Total no of confirmed cases over between a certain date.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46" y="1478252"/>
            <a:ext cx="10058400" cy="537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208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5" y="15268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5" y="1251238"/>
            <a:ext cx="10058400" cy="560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61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5" y="189634"/>
            <a:ext cx="11871036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7.Date </a:t>
            </a:r>
            <a:r>
              <a:rPr lang="en-US" dirty="0">
                <a:latin typeface="+mn-lt"/>
              </a:rPr>
              <a:t>of first confirmed case in a particular region.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73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42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8039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27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26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2" y="161925"/>
            <a:ext cx="11917218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8.Date </a:t>
            </a:r>
            <a:r>
              <a:rPr lang="en-US" dirty="0">
                <a:latin typeface="+mn-lt"/>
              </a:rPr>
              <a:t>on which max no. cases were reported in a country.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5" y="1330037"/>
            <a:ext cx="10058400" cy="552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8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182" y="171161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64" y="111760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49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5" y="161925"/>
            <a:ext cx="11843327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9</a:t>
            </a:r>
            <a:r>
              <a:rPr lang="en-US" dirty="0" smtClean="0">
                <a:latin typeface="+mn-lt"/>
              </a:rPr>
              <a:t>.No</a:t>
            </a:r>
            <a:r>
              <a:rPr lang="en-US" dirty="0">
                <a:latin typeface="+mn-lt"/>
              </a:rPr>
              <a:t>. of active cases vs critical cases of a country.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64" y="120015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002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63" y="208108"/>
            <a:ext cx="10515600" cy="992620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63" y="95134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480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" y="0"/>
            <a:ext cx="3722255" cy="1117600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Objective: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99" y="1246765"/>
            <a:ext cx="11822545" cy="1662690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smtClean="0"/>
              <a:t>To perform data analysis and visualization on Covid-19 data using ETL tools. 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IN" dirty="0" smtClean="0"/>
              <a:t>To perform data analysis on Covid_19 data and extract the meaningful information from the dataset which will help in taking quick and informed decision.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668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61925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" y="1209387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18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91" y="143452"/>
            <a:ext cx="12018818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10.Line chart showing total cases, deaths &amp;recoveries  of a particular country 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73" y="1469015"/>
            <a:ext cx="10058400" cy="538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43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2664980"/>
            <a:ext cx="3001818" cy="1325563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02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145" y="83127"/>
            <a:ext cx="6114473" cy="124690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Technologies Used: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145" y="1468580"/>
            <a:ext cx="3352800" cy="4202548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Glue</a:t>
            </a:r>
            <a:endParaRPr lang="en-IN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err="1" smtClean="0"/>
              <a:t>SparkSQL</a:t>
            </a:r>
            <a:endParaRPr lang="en-IN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Redshift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S3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Crawler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err="1" smtClean="0"/>
              <a:t>Pyspark</a:t>
            </a:r>
            <a:endParaRPr lang="en-IN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dirty="0" smtClean="0"/>
              <a:t>AWS Lambda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86603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5" y="152688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1.Clean and transform data for processing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45" y="1411143"/>
            <a:ext cx="10058400" cy="476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35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8871"/>
            <a:ext cx="6920345" cy="1168111"/>
          </a:xfrm>
        </p:spPr>
        <p:txBody>
          <a:bodyPr/>
          <a:lstStyle/>
          <a:p>
            <a:r>
              <a:rPr lang="en-US" dirty="0">
                <a:latin typeface="+mn-lt"/>
              </a:rPr>
              <a:t>2. ETL operations on dataset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66982"/>
            <a:ext cx="10058400" cy="528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0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253" y="180398"/>
            <a:ext cx="2690091" cy="1325563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3" y="1250661"/>
            <a:ext cx="10058400" cy="528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38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654" y="217343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3. Storing the modified data in </a:t>
            </a:r>
            <a:r>
              <a:rPr lang="en-US" dirty="0" smtClean="0">
                <a:latin typeface="+mn-lt"/>
              </a:rPr>
              <a:t>AWS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4" y="1542906"/>
            <a:ext cx="10058400" cy="476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3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91" y="254288"/>
            <a:ext cx="11926454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4.Display total cases ,new cases </a:t>
            </a:r>
            <a:r>
              <a:rPr lang="en-US" dirty="0" smtClean="0">
                <a:latin typeface="+mn-lt"/>
              </a:rPr>
              <a:t>and </a:t>
            </a:r>
            <a:r>
              <a:rPr lang="en-US" dirty="0">
                <a:latin typeface="+mn-lt"/>
              </a:rPr>
              <a:t>deaths.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91" y="1579851"/>
            <a:ext cx="10058400" cy="527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46" y="115744"/>
            <a:ext cx="10515600" cy="974148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Continue</a:t>
            </a:r>
            <a:endParaRPr lang="en-US" dirty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46" y="1089892"/>
            <a:ext cx="10058400" cy="5065909"/>
          </a:xfrm>
          <a:prstGeom prst="rect">
            <a:avLst/>
          </a:prstGeom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010690"/>
              </p:ext>
            </p:extLst>
          </p:nvPr>
        </p:nvGraphicFramePr>
        <p:xfrm>
          <a:off x="163946" y="6155801"/>
          <a:ext cx="2560781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ackager Shell Object" showAsIcon="1" r:id="rId4" imgW="3070800" imgH="478800" progId="Package">
                  <p:embed/>
                </p:oleObj>
              </mc:Choice>
              <mc:Fallback>
                <p:oleObj name="Packager Shell Object" showAsIcon="1" r:id="rId4" imgW="3070800" imgH="478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3946" y="6155801"/>
                        <a:ext cx="2560781" cy="479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807855" y="6373616"/>
            <a:ext cx="25215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 full output please click the side icon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2091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181</Words>
  <Application>Microsoft Office PowerPoint</Application>
  <PresentationFormat>Widescreen</PresentationFormat>
  <Paragraphs>33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Package</vt:lpstr>
      <vt:lpstr>Covid Data Analysis in AWS</vt:lpstr>
      <vt:lpstr>Objective:</vt:lpstr>
      <vt:lpstr>Technologies Used:</vt:lpstr>
      <vt:lpstr>1.Clean and transform data for processing</vt:lpstr>
      <vt:lpstr>2. ETL operations on dataset</vt:lpstr>
      <vt:lpstr>Continue</vt:lpstr>
      <vt:lpstr>3. Storing the modified data in AWS</vt:lpstr>
      <vt:lpstr>4.Display total cases ,new cases and deaths. </vt:lpstr>
      <vt:lpstr>Continue</vt:lpstr>
      <vt:lpstr>5.Which country in Distinct WHO region highest cases in till date.</vt:lpstr>
      <vt:lpstr>Continue</vt:lpstr>
      <vt:lpstr>6. Total no of confirmed cases over between a certain date.</vt:lpstr>
      <vt:lpstr>Continue</vt:lpstr>
      <vt:lpstr>7.Date of first confirmed case in a particular region.</vt:lpstr>
      <vt:lpstr>Continue</vt:lpstr>
      <vt:lpstr>8.Date on which max no. cases were reported in a country.</vt:lpstr>
      <vt:lpstr>Continue</vt:lpstr>
      <vt:lpstr>9.No. of active cases vs critical cases of a country.</vt:lpstr>
      <vt:lpstr>Continue</vt:lpstr>
      <vt:lpstr>Continue</vt:lpstr>
      <vt:lpstr>10.Line chart showing total cases, deaths &amp;recoveries  of a particular country .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Data Analysis in AWS</dc:title>
  <dc:creator>Microsoft account</dc:creator>
  <cp:lastModifiedBy>Microsoft account</cp:lastModifiedBy>
  <cp:revision>10</cp:revision>
  <dcterms:created xsi:type="dcterms:W3CDTF">2022-03-06T05:37:22Z</dcterms:created>
  <dcterms:modified xsi:type="dcterms:W3CDTF">2022-03-06T07:24:04Z</dcterms:modified>
</cp:coreProperties>
</file>

<file path=docProps/thumbnail.jpeg>
</file>